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35" d="100"/>
          <a:sy n="35" d="100"/>
        </p:scale>
        <p:origin x="816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3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81714" y="2090242"/>
            <a:ext cx="5482998" cy="56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 BUZZ ANALYSIS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6B6E4C-1ABD-469D-A5D5-A75B7F06CCD7}"/>
              </a:ext>
            </a:extLst>
          </p:cNvPr>
          <p:cNvSpPr txBox="1"/>
          <p:nvPr/>
        </p:nvSpPr>
        <p:spPr>
          <a:xfrm>
            <a:off x="12192000" y="2448047"/>
            <a:ext cx="5036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</a:p>
          <a:p>
            <a:r>
              <a:rPr lang="en-US" dirty="0"/>
              <a:t>Animals and Science are the Top 2 most popular content, which shows that people enjoy realistic and non fictional content the most.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4C1682-635F-410E-96F0-9AD28B897C6E}"/>
              </a:ext>
            </a:extLst>
          </p:cNvPr>
          <p:cNvSpPr txBox="1"/>
          <p:nvPr/>
        </p:nvSpPr>
        <p:spPr>
          <a:xfrm>
            <a:off x="12222546" y="4585794"/>
            <a:ext cx="5036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INSIGHT</a:t>
            </a:r>
          </a:p>
          <a:p>
            <a:r>
              <a:rPr lang="en-US" dirty="0"/>
              <a:t>Food is a common theme in the top 5 categories with “Healthy eating” ranking the highest. This may give an indication to the audience within the user base . You could use this insight to create a campaign and work with healthy eating brands to boost user engagement 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0F53A5-3C76-43D5-AC2F-023EAC982A01}"/>
              </a:ext>
            </a:extLst>
          </p:cNvPr>
          <p:cNvSpPr txBox="1"/>
          <p:nvPr/>
        </p:nvSpPr>
        <p:spPr>
          <a:xfrm>
            <a:off x="12192000" y="7303647"/>
            <a:ext cx="5036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NEXT STEPS</a:t>
            </a:r>
          </a:p>
          <a:p>
            <a:r>
              <a:rPr lang="en-US" dirty="0"/>
              <a:t>This ad-hoc analysis is insightful, but it’s time to late this analysis into large-scale production for real-time understanding of your business. We can show you how to do </a:t>
            </a:r>
            <a:r>
              <a:rPr lang="en-US" dirty="0" err="1"/>
              <a:t>thi</a:t>
            </a:r>
            <a:r>
              <a:rPr lang="en-US" dirty="0"/>
              <a:t> 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9400" y="3262080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3A58DF-E832-4847-9936-697985C94D08}"/>
              </a:ext>
            </a:extLst>
          </p:cNvPr>
          <p:cNvSpPr txBox="1"/>
          <p:nvPr/>
        </p:nvSpPr>
        <p:spPr>
          <a:xfrm>
            <a:off x="8436952" y="3619500"/>
            <a:ext cx="7165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Social Buzz is a new-age social media platform that was created in 2010 and aims to provide various entertaining content and also provide its users with a wide range of engagement options to engage on posts.</a:t>
            </a:r>
          </a:p>
          <a:p>
            <a:r>
              <a:rPr lang="en-US" dirty="0"/>
              <a:t>  The three major objectives for this project include 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Audit of Social Buzz’s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Recommendations for  a Successful Initial Public Offering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analysis of Social Buzz’s top 5 popular categories of content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6565D-0759-4B40-AACE-106F12C928CE}"/>
              </a:ext>
            </a:extLst>
          </p:cNvPr>
          <p:cNvSpPr txBox="1"/>
          <p:nvPr/>
        </p:nvSpPr>
        <p:spPr>
          <a:xfrm>
            <a:off x="2743200" y="4000500"/>
            <a:ext cx="647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8DE6C-5F9B-48BC-AB94-60BF13535E64}"/>
              </a:ext>
            </a:extLst>
          </p:cNvPr>
          <p:cNvSpPr txBox="1"/>
          <p:nvPr/>
        </p:nvSpPr>
        <p:spPr>
          <a:xfrm>
            <a:off x="2551518" y="5253958"/>
            <a:ext cx="68582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  one hundred posts a 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36,500,000 Pieces of content per Year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Analysis  to find  Social Buzz’s Top 5 most popular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7BB904-38B3-4BFC-9FEF-647E027B6385}"/>
              </a:ext>
            </a:extLst>
          </p:cNvPr>
          <p:cNvSpPr txBox="1"/>
          <p:nvPr/>
        </p:nvSpPr>
        <p:spPr>
          <a:xfrm>
            <a:off x="14173200" y="1548079"/>
            <a:ext cx="3608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Sophie James </a:t>
            </a:r>
          </a:p>
          <a:p>
            <a:r>
              <a:rPr lang="en-US" sz="2800" b="1" dirty="0"/>
              <a:t>Chief Data Architect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86FFDC-5378-4E28-9607-B3EF5B6A6BCB}"/>
              </a:ext>
            </a:extLst>
          </p:cNvPr>
          <p:cNvSpPr txBox="1"/>
          <p:nvPr/>
        </p:nvSpPr>
        <p:spPr>
          <a:xfrm>
            <a:off x="14173200" y="4686300"/>
            <a:ext cx="3608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Lesley Foster</a:t>
            </a:r>
          </a:p>
          <a:p>
            <a:r>
              <a:rPr lang="en-US" sz="2800" b="1" dirty="0"/>
              <a:t>Senior Principle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1E039-1E4B-4D3B-97E2-16FF9E8FF860}"/>
              </a:ext>
            </a:extLst>
          </p:cNvPr>
          <p:cNvSpPr txBox="1"/>
          <p:nvPr/>
        </p:nvSpPr>
        <p:spPr>
          <a:xfrm>
            <a:off x="14173200" y="7421293"/>
            <a:ext cx="3608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Alao</a:t>
            </a:r>
            <a:r>
              <a:rPr lang="en-US" sz="2800" dirty="0"/>
              <a:t> Lateef</a:t>
            </a:r>
          </a:p>
          <a:p>
            <a:r>
              <a:rPr lang="en-US" sz="2800" b="1" dirty="0"/>
              <a:t>Analyst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5CF0C-F163-48AD-8DA8-F8F772660BED}"/>
              </a:ext>
            </a:extLst>
          </p:cNvPr>
          <p:cNvSpPr txBox="1"/>
          <p:nvPr/>
        </p:nvSpPr>
        <p:spPr>
          <a:xfrm>
            <a:off x="4228839" y="1560075"/>
            <a:ext cx="4031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58C39A-875B-4EBE-91E5-82551DBA328A}"/>
              </a:ext>
            </a:extLst>
          </p:cNvPr>
          <p:cNvSpPr txBox="1"/>
          <p:nvPr/>
        </p:nvSpPr>
        <p:spPr>
          <a:xfrm>
            <a:off x="5782908" y="3226986"/>
            <a:ext cx="368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040627-1B4C-4731-93D3-8AEB08EC66A5}"/>
              </a:ext>
            </a:extLst>
          </p:cNvPr>
          <p:cNvSpPr txBox="1"/>
          <p:nvPr/>
        </p:nvSpPr>
        <p:spPr>
          <a:xfrm>
            <a:off x="7574513" y="4745769"/>
            <a:ext cx="3380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307DB-4625-4B9F-99A3-8D2245417DA1}"/>
              </a:ext>
            </a:extLst>
          </p:cNvPr>
          <p:cNvSpPr txBox="1"/>
          <p:nvPr/>
        </p:nvSpPr>
        <p:spPr>
          <a:xfrm>
            <a:off x="9423367" y="6204766"/>
            <a:ext cx="300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Analysis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448F51-58D6-49AD-B746-C23B62AE649B}"/>
              </a:ext>
            </a:extLst>
          </p:cNvPr>
          <p:cNvSpPr txBox="1"/>
          <p:nvPr/>
        </p:nvSpPr>
        <p:spPr>
          <a:xfrm>
            <a:off x="11337710" y="7850166"/>
            <a:ext cx="317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insights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14400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553200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29765" y="6462991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904302-397B-45CB-80D6-D4151DC5BD63}"/>
              </a:ext>
            </a:extLst>
          </p:cNvPr>
          <p:cNvSpPr txBox="1"/>
          <p:nvPr/>
        </p:nvSpPr>
        <p:spPr>
          <a:xfrm>
            <a:off x="845131" y="4954943"/>
            <a:ext cx="3270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UNIQUE CONTENT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2A369-A327-490A-9F03-514126D8DE1B}"/>
              </a:ext>
            </a:extLst>
          </p:cNvPr>
          <p:cNvSpPr txBox="1"/>
          <p:nvPr/>
        </p:nvSpPr>
        <p:spPr>
          <a:xfrm>
            <a:off x="11395607" y="2400300"/>
            <a:ext cx="68923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A100FF"/>
                </a:solidFill>
              </a:rPr>
              <a:t>JANUARY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47F307-887A-4814-88A6-4C46744B0425}"/>
              </a:ext>
            </a:extLst>
          </p:cNvPr>
          <p:cNvSpPr txBox="1"/>
          <p:nvPr/>
        </p:nvSpPr>
        <p:spPr>
          <a:xfrm>
            <a:off x="1600200" y="2552700"/>
            <a:ext cx="26609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06A812-43FD-486B-8FBA-CF7B7094C650}"/>
              </a:ext>
            </a:extLst>
          </p:cNvPr>
          <p:cNvSpPr txBox="1"/>
          <p:nvPr/>
        </p:nvSpPr>
        <p:spPr>
          <a:xfrm>
            <a:off x="6553200" y="2400300"/>
            <a:ext cx="4953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D0CEBD-A646-402B-A1A6-724600D33FF0}"/>
              </a:ext>
            </a:extLst>
          </p:cNvPr>
          <p:cNvSpPr txBox="1"/>
          <p:nvPr/>
        </p:nvSpPr>
        <p:spPr>
          <a:xfrm>
            <a:off x="6477000" y="5064724"/>
            <a:ext cx="3301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REACTION TO “ANIMAL”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2077FD-68E9-46E8-B48E-1EE897C3C206}"/>
              </a:ext>
            </a:extLst>
          </p:cNvPr>
          <p:cNvSpPr txBox="1"/>
          <p:nvPr/>
        </p:nvSpPr>
        <p:spPr>
          <a:xfrm>
            <a:off x="12629765" y="5143500"/>
            <a:ext cx="3905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MONTH WITH THE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305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alaolateef100@outlook.com</cp:lastModifiedBy>
  <cp:revision>15</cp:revision>
  <dcterms:created xsi:type="dcterms:W3CDTF">2006-08-16T00:00:00Z</dcterms:created>
  <dcterms:modified xsi:type="dcterms:W3CDTF">2024-05-15T18:19:27Z</dcterms:modified>
  <dc:identifier>DAEhDyfaYKE</dc:identifier>
</cp:coreProperties>
</file>